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6"/>
  </p:notesMasterIdLst>
  <p:sldIdLst>
    <p:sldId id="256" r:id="rId2"/>
    <p:sldId id="261" r:id="rId3"/>
    <p:sldId id="258" r:id="rId4"/>
    <p:sldId id="259" r:id="rId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59">
          <p15:clr>
            <a:srgbClr val="A4A3A4"/>
          </p15:clr>
        </p15:guide>
        <p15:guide id="2" pos="393">
          <p15:clr>
            <a:srgbClr val="A4A3A4"/>
          </p15:clr>
        </p15:guide>
        <p15:guide id="3" orient="horz" pos="3861">
          <p15:clr>
            <a:srgbClr val="A4A3A4"/>
          </p15:clr>
        </p15:guide>
        <p15:guide id="4" pos="7446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iU/pET19V7IFZ/naF6FbFWBUXe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5DCA9E2-F90E-4B25-8AF3-4A2558A0E5C3}">
  <a:tblStyle styleId="{B5DCA9E2-F90E-4B25-8AF3-4A2558A0E5C3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8" d="100"/>
          <a:sy n="88" d="100"/>
        </p:scale>
        <p:origin x="405" y="60"/>
      </p:cViewPr>
      <p:guideLst>
        <p:guide orient="horz" pos="459"/>
        <p:guide pos="393"/>
        <p:guide orient="horz" pos="3861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 preserve="1">
  <p:cSld name="2_Custom Layout">
    <p:bg>
      <p:bgPr>
        <a:noFill/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D0D6B207-B8DD-AA9F-4632-A054E975BFA8}"/>
              </a:ext>
            </a:extLst>
          </p:cNvPr>
          <p:cNvGrpSpPr/>
          <p:nvPr userDrawn="1"/>
        </p:nvGrpSpPr>
        <p:grpSpPr>
          <a:xfrm>
            <a:off x="284" y="0"/>
            <a:ext cx="12216121" cy="6858000"/>
            <a:chOff x="284" y="0"/>
            <a:chExt cx="12216121" cy="6858000"/>
          </a:xfrm>
          <a:solidFill>
            <a:srgbClr val="0050FD"/>
          </a:solidFill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60EDEA9-0E33-B51F-102F-3729BE9863B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84" y="0"/>
              <a:ext cx="12216121" cy="6858000"/>
            </a:xfrm>
            <a:prstGeom prst="rect">
              <a:avLst/>
            </a:prstGeom>
            <a:grpFill/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4D4BD6E-6EF0-F8B0-AD4D-8D02E3C03356}"/>
                </a:ext>
              </a:extLst>
            </p:cNvPr>
            <p:cNvSpPr/>
            <p:nvPr userDrawn="1"/>
          </p:nvSpPr>
          <p:spPr>
            <a:xfrm>
              <a:off x="421986" y="454090"/>
              <a:ext cx="2041296" cy="6407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id-ID" sz="1400">
                <a:solidFill>
                  <a:schemeClr val="tx1"/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E73F50A-A1E6-5313-5777-269E1103647A}"/>
                </a:ext>
              </a:extLst>
            </p:cNvPr>
            <p:cNvSpPr/>
            <p:nvPr userDrawn="1"/>
          </p:nvSpPr>
          <p:spPr>
            <a:xfrm>
              <a:off x="10598150" y="347662"/>
              <a:ext cx="1438564" cy="74712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id-ID" sz="1400">
                <a:solidFill>
                  <a:schemeClr val="tx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7768ADF-783E-E078-F14F-D1204CB13461}"/>
                </a:ext>
              </a:extLst>
            </p:cNvPr>
            <p:cNvSpPr/>
            <p:nvPr userDrawn="1"/>
          </p:nvSpPr>
          <p:spPr>
            <a:xfrm>
              <a:off x="4019550" y="3429000"/>
              <a:ext cx="4381500" cy="132556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id-ID" sz="1400">
                <a:solidFill>
                  <a:schemeClr val="tx1"/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058E27C-811A-50AC-E8FC-11AE3656233B}"/>
                </a:ext>
              </a:extLst>
            </p:cNvPr>
            <p:cNvSpPr/>
            <p:nvPr userDrawn="1"/>
          </p:nvSpPr>
          <p:spPr>
            <a:xfrm>
              <a:off x="4895850" y="6538693"/>
              <a:ext cx="2533650" cy="28711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id-ID" sz="1400">
                <a:solidFill>
                  <a:schemeClr val="tx1"/>
                </a:solidFill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7CD7BC0-5AC8-4BE2-3A49-2E6CC1CD777B}"/>
                </a:ext>
              </a:extLst>
            </p:cNvPr>
            <p:cNvSpPr/>
            <p:nvPr userDrawn="1"/>
          </p:nvSpPr>
          <p:spPr>
            <a:xfrm>
              <a:off x="4511386" y="1288161"/>
              <a:ext cx="3375314" cy="23270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id-ID" sz="1400">
                <a:solidFill>
                  <a:schemeClr val="tx1"/>
                </a:solidFill>
              </a:endParaRPr>
            </a:p>
          </p:txBody>
        </p:sp>
      </p:grpSp>
      <p:sp>
        <p:nvSpPr>
          <p:cNvPr id="15" name="Google Shape;15;p6"/>
          <p:cNvSpPr/>
          <p:nvPr/>
        </p:nvSpPr>
        <p:spPr>
          <a:xfrm>
            <a:off x="1343246" y="1600139"/>
            <a:ext cx="9505507" cy="2668773"/>
          </a:xfrm>
          <a:prstGeom prst="roundRect">
            <a:avLst>
              <a:gd name="adj" fmla="val 6022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6"/>
          <p:cNvSpPr txBox="1">
            <a:spLocks noGrp="1"/>
          </p:cNvSpPr>
          <p:nvPr>
            <p:ph type="body" idx="1" hasCustomPrompt="1"/>
          </p:nvPr>
        </p:nvSpPr>
        <p:spPr>
          <a:xfrm>
            <a:off x="1816099" y="2078457"/>
            <a:ext cx="8559800" cy="1658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chemeClr val="accent2"/>
              </a:buClr>
              <a:buSzPts val="2944"/>
              <a:buFont typeface="Noto Sans Symbols"/>
              <a:buNone/>
              <a:defRPr sz="3200" b="1" i="0" u="none" strike="noStrike" cap="none">
                <a:solidFill>
                  <a:srgbClr val="0050F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2072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◼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0388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704" algn="l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Nama Project</a:t>
            </a:r>
            <a:endParaRPr dirty="0"/>
          </a:p>
        </p:txBody>
      </p:sp>
      <p:sp>
        <p:nvSpPr>
          <p:cNvPr id="17" name="Google Shape;17;p6"/>
          <p:cNvSpPr txBox="1">
            <a:spLocks noGrp="1"/>
          </p:cNvSpPr>
          <p:nvPr>
            <p:ph type="body" idx="2" hasCustomPrompt="1"/>
          </p:nvPr>
        </p:nvSpPr>
        <p:spPr>
          <a:xfrm>
            <a:off x="3033712" y="4603914"/>
            <a:ext cx="6124575" cy="446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ts val="1656"/>
              <a:buFont typeface="Noto Sans Symbols"/>
              <a:buNone/>
              <a:defRPr sz="1800" b="1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704" algn="l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Nama Team</a:t>
            </a:r>
            <a:endParaRPr dirty="0"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3" hasCustomPrompt="1"/>
          </p:nvPr>
        </p:nvSpPr>
        <p:spPr>
          <a:xfrm>
            <a:off x="3033712" y="5297202"/>
            <a:ext cx="6124575" cy="2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88"/>
              <a:buFont typeface="Noto Sans Symbols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704" algn="l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 err="1"/>
              <a:t>Anggota</a:t>
            </a:r>
            <a:r>
              <a:rPr lang="en-US" dirty="0"/>
              <a:t>  Team …</a:t>
            </a:r>
            <a:endParaRPr dirty="0"/>
          </a:p>
        </p:txBody>
      </p:sp>
      <p:sp>
        <p:nvSpPr>
          <p:cNvPr id="19" name="Google Shape;19;p6"/>
          <p:cNvSpPr/>
          <p:nvPr/>
        </p:nvSpPr>
        <p:spPr>
          <a:xfrm>
            <a:off x="4649971" y="4343340"/>
            <a:ext cx="2892056" cy="2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Presented by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0" name="Google Shape;20;p6"/>
          <p:cNvSpPr txBox="1">
            <a:spLocks noGrp="1"/>
          </p:cNvSpPr>
          <p:nvPr>
            <p:ph type="body" idx="4" hasCustomPrompt="1"/>
          </p:nvPr>
        </p:nvSpPr>
        <p:spPr>
          <a:xfrm>
            <a:off x="3033712" y="5592764"/>
            <a:ext cx="6124575" cy="2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88"/>
              <a:buFont typeface="Noto Sans Symbols"/>
              <a:buNone/>
              <a:tabLst>
                <a:tab pos="0" algn="l"/>
              </a:tabLst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704" algn="l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dirty="0" err="1"/>
              <a:t>Anggota</a:t>
            </a:r>
            <a:r>
              <a:rPr lang="en-US" dirty="0"/>
              <a:t>  Team …</a:t>
            </a:r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5" hasCustomPrompt="1"/>
          </p:nvPr>
        </p:nvSpPr>
        <p:spPr>
          <a:xfrm>
            <a:off x="3033712" y="5888326"/>
            <a:ext cx="6124575" cy="2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288"/>
              <a:buFont typeface="Noto Sans Symbols"/>
              <a:buNone/>
              <a:defRPr sz="14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704" algn="l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dirty="0" err="1"/>
              <a:t>Anggota</a:t>
            </a:r>
            <a:r>
              <a:rPr lang="en-US" dirty="0"/>
              <a:t>  Team …</a:t>
            </a:r>
          </a:p>
        </p:txBody>
      </p:sp>
      <p:sp>
        <p:nvSpPr>
          <p:cNvPr id="22" name="Google Shape;22;p6"/>
          <p:cNvSpPr/>
          <p:nvPr/>
        </p:nvSpPr>
        <p:spPr>
          <a:xfrm>
            <a:off x="9746864" y="5669900"/>
            <a:ext cx="1692632" cy="27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Supervised by: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6"/>
          </p:nvPr>
        </p:nvSpPr>
        <p:spPr>
          <a:xfrm>
            <a:off x="9414626" y="5889713"/>
            <a:ext cx="2357107" cy="306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None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704" algn="l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BA414DD-405A-46EF-825E-60E0BCDA043B}"/>
              </a:ext>
            </a:extLst>
          </p:cNvPr>
          <p:cNvGrpSpPr/>
          <p:nvPr userDrawn="1"/>
        </p:nvGrpSpPr>
        <p:grpSpPr>
          <a:xfrm>
            <a:off x="5297283" y="204760"/>
            <a:ext cx="1597434" cy="1210948"/>
            <a:chOff x="4150535" y="655846"/>
            <a:chExt cx="1845938" cy="139932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CC89D14-EC76-0850-E6D8-AB1EF5B80BD0}"/>
                </a:ext>
              </a:extLst>
            </p:cNvPr>
            <p:cNvSpPr/>
            <p:nvPr userDrawn="1"/>
          </p:nvSpPr>
          <p:spPr>
            <a:xfrm>
              <a:off x="4150535" y="655846"/>
              <a:ext cx="1845938" cy="13993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id-ID" sz="1400">
                <a:solidFill>
                  <a:schemeClr val="tx1"/>
                </a:solidFill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B7D48B0-3B12-0488-B396-9F9C47A29B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3650" t="2353" r="728" b="1168"/>
            <a:stretch>
              <a:fillRect/>
            </a:stretch>
          </p:blipFill>
          <p:spPr>
            <a:xfrm>
              <a:off x="4377457" y="847760"/>
              <a:ext cx="1392093" cy="10104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707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3433801D-0D6F-BE21-7F8F-325EF337880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0000"/>
          <a:stretch>
            <a:fillRect/>
          </a:stretch>
        </p:blipFill>
        <p:spPr>
          <a:xfrm>
            <a:off x="0" y="6844"/>
            <a:ext cx="6096000" cy="6844311"/>
          </a:xfrm>
          <a:prstGeom prst="rect">
            <a:avLst/>
          </a:prstGeom>
        </p:spPr>
      </p:pic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E26632AA-AE0C-AC60-D95C-DB0503C273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47649" y="3640715"/>
            <a:ext cx="4107895" cy="40011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3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429B908-AACF-A1FD-942B-2B9F76A01F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47649" y="4425621"/>
            <a:ext cx="4107895" cy="40011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…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6668353-CE2A-314E-EBFA-FCC2DBA97A9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47649" y="2045148"/>
            <a:ext cx="4107895" cy="40011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B589A5-95EA-3F36-F804-3F128F6069ED}"/>
              </a:ext>
            </a:extLst>
          </p:cNvPr>
          <p:cNvSpPr txBox="1"/>
          <p:nvPr userDrawn="1"/>
        </p:nvSpPr>
        <p:spPr>
          <a:xfrm>
            <a:off x="398115" y="5727256"/>
            <a:ext cx="5697885" cy="944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6200"/>
              </a:lnSpc>
            </a:pPr>
            <a:r>
              <a:rPr lang="en-US" sz="7200" b="1">
                <a:solidFill>
                  <a:schemeClr val="bg1"/>
                </a:solidFill>
                <a:cs typeface="Poppins" pitchFamily="2" charset="77"/>
              </a:rPr>
              <a:t>Contents</a:t>
            </a:r>
          </a:p>
        </p:txBody>
      </p:sp>
      <p:sp>
        <p:nvSpPr>
          <p:cNvPr id="13" name="Slide Number">
            <a:extLst>
              <a:ext uri="{FF2B5EF4-FFF2-40B4-BE49-F238E27FC236}">
                <a16:creationId xmlns:a16="http://schemas.microsoft.com/office/drawing/2014/main" id="{B6171248-AABB-013F-72DC-213CE7F0D526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143936" y="6426033"/>
            <a:ext cx="632443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marL="0" marR="0" lvl="0" indent="0" algn="r" defTabSz="10919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C98ADA-ED39-422F-B120-0C5EE7411566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  <a:sym typeface="Arial"/>
              </a:rPr>
              <a:pPr marL="0" marR="0" lvl="0" indent="0" algn="r" defTabSz="10919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2" name="Text Placeholder 20">
            <a:extLst>
              <a:ext uri="{FF2B5EF4-FFF2-40B4-BE49-F238E27FC236}">
                <a16:creationId xmlns:a16="http://schemas.microsoft.com/office/drawing/2014/main" id="{893E73AF-8044-7E77-0DA1-2BD0DA662C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47648" y="2842931"/>
            <a:ext cx="4107895" cy="40011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712712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55">
          <p15:clr>
            <a:srgbClr val="FBAE40"/>
          </p15:clr>
        </p15:guide>
        <p15:guide id="3" orient="horz" pos="4178">
          <p15:clr>
            <a:srgbClr val="FBAE40"/>
          </p15:clr>
        </p15:guide>
        <p15:guide id="4" pos="7423">
          <p15:clr>
            <a:srgbClr val="FBAE40"/>
          </p15:clr>
        </p15:guide>
        <p15:guide id="5" pos="25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">
            <a:extLst>
              <a:ext uri="{FF2B5EF4-FFF2-40B4-BE49-F238E27FC236}">
                <a16:creationId xmlns:a16="http://schemas.microsoft.com/office/drawing/2014/main" id="{550CC703-058C-5B6B-942C-DB837EABBE2C}"/>
              </a:ext>
            </a:extLst>
          </p:cNvPr>
          <p:cNvSpPr txBox="1">
            <a:spLocks/>
          </p:cNvSpPr>
          <p:nvPr userDrawn="1"/>
        </p:nvSpPr>
        <p:spPr bwMode="auto">
          <a:xfrm>
            <a:off x="11143936" y="6441196"/>
            <a:ext cx="632443" cy="15388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marL="0" marR="0" lvl="0" indent="0" algn="r" defTabSz="109194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C98ADA-ED39-422F-B120-0C5EE7411566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  <a:sym typeface="Arial"/>
              </a:rPr>
              <a:pPr marL="0" marR="0" lvl="0" indent="0" algn="r" defTabSz="109194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E2B73BD6-41D5-E60B-80D2-9CBF7BF4CE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618" y="6421092"/>
            <a:ext cx="10933845" cy="19409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700">
                <a:solidFill>
                  <a:schemeClr val="bg1">
                    <a:lumMod val="50000"/>
                  </a:schemeClr>
                </a:solidFill>
                <a:latin typeface="+mn-lt"/>
                <a:cs typeface="Poppins" pitchFamily="2" charset="77"/>
              </a:defRPr>
            </a:lvl1pPr>
          </a:lstStyle>
          <a:p>
            <a:pPr algn="l"/>
            <a:r>
              <a:rPr lang="en-US" err="1"/>
              <a:t>Sumber</a:t>
            </a:r>
            <a:r>
              <a:rPr lang="en-US"/>
              <a:t>: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B745095-28AE-30D8-5BE7-9D86A5278A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7" y="399131"/>
            <a:ext cx="10306389" cy="213725"/>
          </a:xfrm>
          <a:prstGeom prst="rect">
            <a:avLst/>
          </a:prstGeom>
        </p:spPr>
        <p:txBody>
          <a:bodyPr lIns="0" tIns="0" bIns="0" anchor="ctr"/>
          <a:lstStyle>
            <a:lvl1pPr>
              <a:defRPr sz="1400" cap="all" baseline="0">
                <a:solidFill>
                  <a:srgbClr val="FF0000"/>
                </a:solidFill>
                <a:latin typeface="+mn-lt"/>
              </a:defRPr>
            </a:lvl1pPr>
          </a:lstStyle>
          <a:p>
            <a:r>
              <a:rPr lang="en-US" dirty="0"/>
              <a:t>PUT TITLE SLIDE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642CDD55-DDC9-1AD6-3967-B481F20FBC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7987" y="775836"/>
            <a:ext cx="10306389" cy="305397"/>
          </a:xfrm>
          <a:prstGeom prst="rect">
            <a:avLst/>
          </a:prstGeom>
        </p:spPr>
        <p:txBody>
          <a:bodyPr lIns="0" tIns="0" bIns="0" anchor="ctr"/>
          <a:lstStyle>
            <a:lvl1pPr marL="0" indent="0">
              <a:buNone/>
              <a:defRPr sz="2400" b="1">
                <a:solidFill>
                  <a:srgbClr val="0050FD"/>
                </a:solidFill>
              </a:defRPr>
            </a:lvl1pPr>
          </a:lstStyle>
          <a:p>
            <a:pPr lvl="0"/>
            <a:r>
              <a:rPr lang="en-US" dirty="0"/>
              <a:t>Write the key insight here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2E59CC-87D7-1420-DBD1-BAD93617C66B}"/>
              </a:ext>
            </a:extLst>
          </p:cNvPr>
          <p:cNvGrpSpPr/>
          <p:nvPr userDrawn="1"/>
        </p:nvGrpSpPr>
        <p:grpSpPr>
          <a:xfrm>
            <a:off x="10831473" y="333306"/>
            <a:ext cx="952540" cy="722081"/>
            <a:chOff x="4150535" y="655846"/>
            <a:chExt cx="1845938" cy="1399328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11D8645C-5ADE-FE16-D2DA-85624237CA81}"/>
                </a:ext>
              </a:extLst>
            </p:cNvPr>
            <p:cNvSpPr/>
            <p:nvPr userDrawn="1"/>
          </p:nvSpPr>
          <p:spPr>
            <a:xfrm>
              <a:off x="4150535" y="655846"/>
              <a:ext cx="1845938" cy="139932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Ins="0" rtlCol="0" anchor="ctr">
              <a:noAutofit/>
            </a:bodyPr>
            <a:lstStyle/>
            <a:p>
              <a:pPr marL="0" marR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lang="id-ID" sz="1400">
                <a:solidFill>
                  <a:schemeClr val="tx1"/>
                </a:solidFill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D70EF5B-6C42-57EB-32E2-1353506C94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 l="3650" t="2353" r="728" b="1168"/>
            <a:stretch>
              <a:fillRect/>
            </a:stretch>
          </p:blipFill>
          <p:spPr>
            <a:xfrm>
              <a:off x="4377457" y="847760"/>
              <a:ext cx="1392093" cy="10104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1237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78">
          <p15:clr>
            <a:srgbClr val="FBAE40"/>
          </p15:clr>
        </p15:guide>
        <p15:guide id="3" orient="horz" pos="686">
          <p15:clr>
            <a:srgbClr val="FBAE40"/>
          </p15:clr>
        </p15:guide>
        <p15:guide id="6" pos="7423">
          <p15:clr>
            <a:srgbClr val="FBAE40"/>
          </p15:clr>
        </p15:guide>
        <p15:guide id="7" orient="horz" pos="958">
          <p15:clr>
            <a:srgbClr val="FBAE40"/>
          </p15:clr>
        </p15:guide>
        <p15:guide id="8" orient="horz" pos="3906">
          <p15:clr>
            <a:srgbClr val="FBAE40"/>
          </p15:clr>
        </p15:guide>
        <p15:guide id="9" pos="257">
          <p15:clr>
            <a:srgbClr val="FBAE40"/>
          </p15:clr>
        </p15:guide>
        <p15:guide id="10" orient="horz" pos="4042">
          <p15:clr>
            <a:srgbClr val="FBAE40"/>
          </p15:clr>
        </p15:guide>
        <p15:guide id="11" orient="horz" pos="255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7E008C-EC0D-28C5-C5CF-0F95979210B3}"/>
              </a:ext>
            </a:extLst>
          </p:cNvPr>
          <p:cNvSpPr/>
          <p:nvPr userDrawn="1"/>
        </p:nvSpPr>
        <p:spPr>
          <a:xfrm>
            <a:off x="0" y="0"/>
            <a:ext cx="12252960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d-ID" sz="140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1A6511D-BED5-3806-F90B-3E5A0F315132}"/>
              </a:ext>
            </a:extLst>
          </p:cNvPr>
          <p:cNvSpPr/>
          <p:nvPr userDrawn="1"/>
        </p:nvSpPr>
        <p:spPr>
          <a:xfrm>
            <a:off x="4150535" y="1959957"/>
            <a:ext cx="3840480" cy="2911306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0" rtlCol="0" anchor="ctr">
            <a:no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id-ID" sz="140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8E8F1E-46A4-C983-7F3E-A0EA6B855E0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650" t="2353" r="728" b="1168"/>
          <a:stretch>
            <a:fillRect/>
          </a:stretch>
        </p:blipFill>
        <p:spPr>
          <a:xfrm>
            <a:off x="4628954" y="2377899"/>
            <a:ext cx="2896254" cy="2102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499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4_Custom Layout">
    <p:bg>
      <p:bgPr>
        <a:noFill/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body" idx="1"/>
          </p:nvPr>
        </p:nvSpPr>
        <p:spPr>
          <a:xfrm>
            <a:off x="539106" y="6507563"/>
            <a:ext cx="10904215" cy="252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920"/>
              <a:buFont typeface="Noto Sans Symbols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2072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◼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0388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704" algn="l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631272" y="271540"/>
            <a:ext cx="9273970" cy="194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A2231F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A2231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2"/>
          </p:nvPr>
        </p:nvSpPr>
        <p:spPr>
          <a:xfrm>
            <a:off x="631271" y="581984"/>
            <a:ext cx="11172187" cy="305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>
            <a:lvl1pPr marL="457200" marR="0" lvl="0" indent="-228600" algn="l" rtl="0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2392"/>
              <a:buFont typeface="Noto Sans Symbols"/>
              <a:buNone/>
              <a:defRPr sz="2600" b="1" i="0" u="none" strike="noStrike" cap="none">
                <a:solidFill>
                  <a:srgbClr val="005AA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2072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472"/>
              <a:buFont typeface="Noto Sans Symbols"/>
              <a:buChar char="◼"/>
              <a:defRPr sz="1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0388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288"/>
              <a:buFont typeface="Noto Sans Symbols"/>
              <a:buChar char="◼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704" algn="l" rtl="0"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704" algn="l" rtl="0"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ts val="1104"/>
              <a:buFont typeface="Noto Sans Symbols"/>
              <a:buChar char="◼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1370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3504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5" r:id="rId2"/>
    <p:sldLayoutId id="2147483656" r:id="rId3"/>
    <p:sldLayoutId id="2147483658" r:id="rId4"/>
    <p:sldLayoutId id="2147483660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944"/>
              <a:buNone/>
            </a:pPr>
            <a:endParaRPr dirty="0"/>
          </a:p>
        </p:txBody>
      </p:sp>
      <p:sp>
        <p:nvSpPr>
          <p:cNvPr id="49" name="Google Shape;49;p1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656"/>
              <a:buNone/>
            </a:pPr>
            <a:endParaRPr dirty="0"/>
          </a:p>
        </p:txBody>
      </p:sp>
      <p:sp>
        <p:nvSpPr>
          <p:cNvPr id="50" name="Google Shape;50;p1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288"/>
              <a:buNone/>
            </a:pPr>
            <a:endParaRPr dirty="0"/>
          </a:p>
        </p:txBody>
      </p:sp>
      <p:sp>
        <p:nvSpPr>
          <p:cNvPr id="51" name="Google Shape;51;p1"/>
          <p:cNvSpPr txBox="1">
            <a:spLocks noGrp="1"/>
          </p:cNvSpPr>
          <p:nvPr>
            <p:ph type="body" idx="4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288"/>
              <a:buNone/>
            </a:pPr>
            <a:endParaRPr dirty="0"/>
          </a:p>
        </p:txBody>
      </p:sp>
      <p:sp>
        <p:nvSpPr>
          <p:cNvPr id="52" name="Google Shape;52;p1"/>
          <p:cNvSpPr txBox="1">
            <a:spLocks noGrp="1"/>
          </p:cNvSpPr>
          <p:nvPr>
            <p:ph type="body" idx="5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288"/>
              <a:buNone/>
            </a:pPr>
            <a:endParaRPr dirty="0"/>
          </a:p>
        </p:txBody>
      </p:sp>
      <p:sp>
        <p:nvSpPr>
          <p:cNvPr id="53" name="Google Shape;53;p1"/>
          <p:cNvSpPr txBox="1">
            <a:spLocks noGrp="1"/>
          </p:cNvSpPr>
          <p:nvPr>
            <p:ph type="body" idx="6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104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6D513F-A427-3354-3395-6223903E18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04A66C-1034-2420-176E-06A3C76C62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812F2-61FA-24B9-F809-FF6824BC24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6515DD-9F67-1075-9525-B25BF503B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37754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0"/>
              <a:buNone/>
            </a:pPr>
            <a:endParaRPr/>
          </a:p>
        </p:txBody>
      </p:sp>
      <p:sp>
        <p:nvSpPr>
          <p:cNvPr id="64" name="Google Shape;64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A2231F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65" name="Google Shape;65;p3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392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MPInc Theme 2024">
      <a:dk1>
        <a:srgbClr val="000000"/>
      </a:dk1>
      <a:lt1>
        <a:srgbClr val="FFFFFF"/>
      </a:lt1>
      <a:dk2>
        <a:srgbClr val="61609D"/>
      </a:dk2>
      <a:lt2>
        <a:srgbClr val="AEA7B9"/>
      </a:lt2>
      <a:accent1>
        <a:srgbClr val="190C3F"/>
      </a:accent1>
      <a:accent2>
        <a:srgbClr val="4D79C1"/>
      </a:accent2>
      <a:accent3>
        <a:srgbClr val="96D1F0"/>
      </a:accent3>
      <a:accent4>
        <a:srgbClr val="EF6D4B"/>
      </a:accent4>
      <a:accent5>
        <a:srgbClr val="461F72"/>
      </a:accent5>
      <a:accent6>
        <a:srgbClr val="D1302B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>
            <a:lumMod val="20000"/>
            <a:lumOff val="80000"/>
          </a:schemeClr>
        </a:solidFill>
        <a:ln>
          <a:noFill/>
        </a:ln>
      </a:spPr>
      <a:bodyPr wrap="square" lIns="0" rIns="0" rtlCol="0" anchor="ctr">
        <a:no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0</Words>
  <Application>Microsoft Office PowerPoint</Application>
  <PresentationFormat>Widescreen</PresentationFormat>
  <Paragraphs>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Noto Sans Symbols</vt:lpstr>
      <vt:lpstr>Poppins</vt:lpstr>
      <vt:lpstr>2_office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MarkPlus Institute</dc:creator>
  <cp:lastModifiedBy>Fajar Ario Wicaksono</cp:lastModifiedBy>
  <cp:revision>4</cp:revision>
  <dcterms:created xsi:type="dcterms:W3CDTF">2021-07-12T07:31:39Z</dcterms:created>
  <dcterms:modified xsi:type="dcterms:W3CDTF">2026-10-02T03:11:56Z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0x0101001E1186A59F2D9440874D1135B688F6AD</vt:lpwstr>
  </property>
  <property fmtid="{D5CDD505-2E9C-101B-9397-08002B2CF9AE}" pid="3" name="MediaServiceImageTags">
    <vt:lpwstr/>
  </property>
  <property fmtid="{D5CDD505-2E9C-101B-9397-08002B2CF9AE}" pid="4" name="FinalReport?">
    <vt:bool>false</vt:bool>
  </property>
</Properties>
</file>